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tableStyles" Target="tableStyles.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7" name=""/>
        <p:cNvGrpSpPr/>
        <p:nvPr/>
      </p:nvGrpSpPr>
      <p:grpSpPr>
        <a:xfrm>
          <a:off x="0" y="0"/>
          <a:ext cx="0" cy="0"/>
          <a:chOff x="0" y="0"/>
          <a:chExt cx="0" cy="0"/>
        </a:xfrm>
      </p:grpSpPr>
      <p:sp>
        <p:nvSpPr>
          <p:cNvPr id="1048594" name="Title 1"/>
          <p:cNvSpPr>
            <a:spLocks noGrp="1"/>
          </p:cNvSpPr>
          <p:nvPr>
            <p:ph type="title"/>
          </p:nvPr>
        </p:nvSpPr>
        <p:spPr/>
        <p:txBody>
          <a:bodyPr/>
          <a:p>
            <a:r>
              <a:rPr altLang="zh-CN" lang="en-US" smtClean="0"/>
              <a:t>Click to edit Master title style</a:t>
            </a:r>
            <a:endParaRPr dirty="0" lang="en-US"/>
          </a:p>
        </p:txBody>
      </p:sp>
      <p:sp>
        <p:nvSpPr>
          <p:cNvPr id="1048595"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6"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7" name="Footer Placeholder 4"/>
          <p:cNvSpPr>
            <a:spLocks noGrp="1"/>
          </p:cNvSpPr>
          <p:nvPr>
            <p:ph type="ftr" sz="quarter" idx="11"/>
          </p:nvPr>
        </p:nvSpPr>
        <p:spPr/>
        <p:txBody>
          <a:bodyPr/>
          <a:p>
            <a:endParaRPr altLang="en-US" lang="zh-CN"/>
          </a:p>
        </p:txBody>
      </p:sp>
      <p:sp>
        <p:nvSpPr>
          <p:cNvPr id="1048598"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3" name=""/>
        <p:cNvGrpSpPr/>
        <p:nvPr/>
      </p:nvGrpSpPr>
      <p:grpSpPr>
        <a:xfrm>
          <a:off x="0" y="0"/>
          <a:ext cx="0" cy="0"/>
          <a:chOff x="0" y="0"/>
          <a:chExt cx="0" cy="0"/>
        </a:xfrm>
      </p:grpSpPr>
      <p:sp>
        <p:nvSpPr>
          <p:cNvPr id="1048625"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26"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27"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8" name="Footer Placeholder 4"/>
          <p:cNvSpPr>
            <a:spLocks noGrp="1"/>
          </p:cNvSpPr>
          <p:nvPr>
            <p:ph type="ftr" sz="quarter" idx="11"/>
          </p:nvPr>
        </p:nvSpPr>
        <p:spPr/>
        <p:txBody>
          <a:bodyPr/>
          <a:p>
            <a:endParaRPr altLang="en-US" lang="zh-CN"/>
          </a:p>
        </p:txBody>
      </p:sp>
      <p:sp>
        <p:nvSpPr>
          <p:cNvPr id="1048629"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2" name="Footer Placeholder 5"/>
          <p:cNvSpPr>
            <a:spLocks noGrp="1"/>
          </p:cNvSpPr>
          <p:nvPr>
            <p:ph type="ftr" sz="quarter" idx="11"/>
          </p:nvPr>
        </p:nvSpPr>
        <p:spPr/>
        <p:txBody>
          <a:bodyPr/>
          <a:p>
            <a:endParaRPr altLang="en-US" lang="zh-CN"/>
          </a:p>
        </p:txBody>
      </p:sp>
      <p:sp>
        <p:nvSpPr>
          <p:cNvPr id="104859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8" name=""/>
        <p:cNvGrpSpPr/>
        <p:nvPr/>
      </p:nvGrpSpPr>
      <p:grpSpPr>
        <a:xfrm>
          <a:off x="0" y="0"/>
          <a:ext cx="0" cy="0"/>
          <a:chOff x="0" y="0"/>
          <a:chExt cx="0" cy="0"/>
        </a:xfrm>
      </p:grpSpPr>
      <p:sp>
        <p:nvSpPr>
          <p:cNvPr id="1048599"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00"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01"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2"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03"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4"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5" name="Footer Placeholder 7"/>
          <p:cNvSpPr>
            <a:spLocks noGrp="1"/>
          </p:cNvSpPr>
          <p:nvPr>
            <p:ph type="ftr" sz="quarter" idx="11"/>
          </p:nvPr>
        </p:nvSpPr>
        <p:spPr/>
        <p:txBody>
          <a:bodyPr/>
          <a:p>
            <a:endParaRPr altLang="en-US" lang="zh-CN"/>
          </a:p>
        </p:txBody>
      </p:sp>
      <p:sp>
        <p:nvSpPr>
          <p:cNvPr id="1048606"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9" name=""/>
        <p:cNvGrpSpPr/>
        <p:nvPr/>
      </p:nvGrpSpPr>
      <p:grpSpPr>
        <a:xfrm>
          <a:off x="0" y="0"/>
          <a:ext cx="0" cy="0"/>
          <a:chOff x="0" y="0"/>
          <a:chExt cx="0" cy="0"/>
        </a:xfrm>
      </p:grpSpPr>
      <p:sp>
        <p:nvSpPr>
          <p:cNvPr id="1048607" name="Title 1"/>
          <p:cNvSpPr>
            <a:spLocks noGrp="1"/>
          </p:cNvSpPr>
          <p:nvPr>
            <p:ph type="title"/>
          </p:nvPr>
        </p:nvSpPr>
        <p:spPr/>
        <p:txBody>
          <a:bodyPr/>
          <a:p>
            <a:r>
              <a:rPr altLang="zh-CN" lang="en-US" smtClean="0"/>
              <a:t>Click to edit Master title style</a:t>
            </a:r>
            <a:endParaRPr dirty="0" lang="en-US"/>
          </a:p>
        </p:txBody>
      </p:sp>
      <p:sp>
        <p:nvSpPr>
          <p:cNvPr id="1048608"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9" name="Footer Placeholder 3"/>
          <p:cNvSpPr>
            <a:spLocks noGrp="1"/>
          </p:cNvSpPr>
          <p:nvPr>
            <p:ph type="ftr" sz="quarter" idx="11"/>
          </p:nvPr>
        </p:nvSpPr>
        <p:spPr/>
        <p:txBody>
          <a:bodyPr/>
          <a:p>
            <a:endParaRPr altLang="en-US" lang="zh-CN"/>
          </a:p>
        </p:txBody>
      </p:sp>
      <p:sp>
        <p:nvSpPr>
          <p:cNvPr id="1048610"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1" name=""/>
        <p:cNvGrpSpPr/>
        <p:nvPr/>
      </p:nvGrpSpPr>
      <p:grpSpPr>
        <a:xfrm>
          <a:off x="0" y="0"/>
          <a:ext cx="0" cy="0"/>
          <a:chOff x="0" y="0"/>
          <a:chExt cx="0" cy="0"/>
        </a:xfrm>
      </p:grpSpPr>
      <p:sp>
        <p:nvSpPr>
          <p:cNvPr id="1048616"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7" name="Footer Placeholder 2"/>
          <p:cNvSpPr>
            <a:spLocks noGrp="1"/>
          </p:cNvSpPr>
          <p:nvPr>
            <p:ph type="ftr" sz="quarter" idx="11"/>
          </p:nvPr>
        </p:nvSpPr>
        <p:spPr/>
        <p:txBody>
          <a:bodyPr/>
          <a:p>
            <a:endParaRPr altLang="en-US" lang="zh-CN"/>
          </a:p>
        </p:txBody>
      </p:sp>
      <p:sp>
        <p:nvSpPr>
          <p:cNvPr id="1048618"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22" name=""/>
        <p:cNvGrpSpPr/>
        <p:nvPr/>
      </p:nvGrpSpPr>
      <p:grpSpPr>
        <a:xfrm>
          <a:off x="0" y="0"/>
          <a:ext cx="0" cy="0"/>
          <a:chOff x="0" y="0"/>
          <a:chExt cx="0" cy="0"/>
        </a:xfrm>
      </p:grpSpPr>
      <p:sp>
        <p:nvSpPr>
          <p:cNvPr id="1048619"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20"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21"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22"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3" name="Footer Placeholder 5"/>
          <p:cNvSpPr>
            <a:spLocks noGrp="1"/>
          </p:cNvSpPr>
          <p:nvPr>
            <p:ph type="ftr" sz="quarter" idx="11"/>
          </p:nvPr>
        </p:nvSpPr>
        <p:spPr/>
        <p:txBody>
          <a:bodyPr/>
          <a:p>
            <a:endParaRPr altLang="en-US" lang="zh-CN"/>
          </a:p>
        </p:txBody>
      </p:sp>
      <p:sp>
        <p:nvSpPr>
          <p:cNvPr id="1048624"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4" name=""/>
        <p:cNvGrpSpPr/>
        <p:nvPr/>
      </p:nvGrpSpPr>
      <p:grpSpPr>
        <a:xfrm>
          <a:off x="0" y="0"/>
          <a:ext cx="0" cy="0"/>
          <a:chOff x="0" y="0"/>
          <a:chExt cx="0" cy="0"/>
        </a:xfrm>
      </p:grpSpPr>
      <p:sp>
        <p:nvSpPr>
          <p:cNvPr id="1048630" name="Title 1"/>
          <p:cNvSpPr>
            <a:spLocks noGrp="1"/>
          </p:cNvSpPr>
          <p:nvPr>
            <p:ph type="title"/>
          </p:nvPr>
        </p:nvSpPr>
        <p:spPr/>
        <p:txBody>
          <a:bodyPr/>
          <a:p>
            <a:r>
              <a:rPr altLang="zh-CN" lang="en-US" smtClean="0"/>
              <a:t>Click to edit Master title style</a:t>
            </a:r>
            <a:endParaRPr dirty="0" lang="en-US"/>
          </a:p>
        </p:txBody>
      </p:sp>
      <p:sp>
        <p:nvSpPr>
          <p:cNvPr id="1048631"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2"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4"/>
          <p:cNvSpPr>
            <a:spLocks noGrp="1"/>
          </p:cNvSpPr>
          <p:nvPr>
            <p:ph type="ftr" sz="quarter" idx="11"/>
          </p:nvPr>
        </p:nvSpPr>
        <p:spPr/>
        <p:txBody>
          <a:bodyPr/>
          <a:p>
            <a:endParaRPr altLang="en-US" lang="zh-CN"/>
          </a:p>
        </p:txBody>
      </p:sp>
      <p:sp>
        <p:nvSpPr>
          <p:cNvPr id="1048634"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0" name=""/>
        <p:cNvGrpSpPr/>
        <p:nvPr/>
      </p:nvGrpSpPr>
      <p:grpSpPr>
        <a:xfrm>
          <a:off x="0" y="0"/>
          <a:ext cx="0" cy="0"/>
          <a:chOff x="0" y="0"/>
          <a:chExt cx="0" cy="0"/>
        </a:xfrm>
      </p:grpSpPr>
      <p:sp>
        <p:nvSpPr>
          <p:cNvPr id="1048611"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12"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4" name="Footer Placeholder 4"/>
          <p:cNvSpPr>
            <a:spLocks noGrp="1"/>
          </p:cNvSpPr>
          <p:nvPr>
            <p:ph type="ftr" sz="quarter" idx="11"/>
          </p:nvPr>
        </p:nvSpPr>
        <p:spPr/>
        <p:txBody>
          <a:bodyPr/>
          <a:p>
            <a:endParaRPr altLang="en-US" lang="zh-CN"/>
          </a:p>
        </p:txBody>
      </p:sp>
      <p:sp>
        <p:nvSpPr>
          <p:cNvPr id="104861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4F"/>
        </a:solidFill>
      </p:bgPr>
    </p:bg>
    <p:spTree>
      <p:nvGrpSpPr>
        <p:cNvPr id="15" name=""/>
        <p:cNvGrpSpPr/>
        <p:nvPr/>
      </p:nvGrpSpPr>
      <p:grpSpPr>
        <a:xfrm>
          <a:off x="0" y="0"/>
          <a:ext cx="0" cy="0"/>
          <a:chOff x="0" y="0"/>
          <a:chExt cx="0" cy="0"/>
        </a:xfrm>
      </p:grpSpPr>
      <p:sp>
        <p:nvSpPr>
          <p:cNvPr id="1048586" name="Title 1"/>
          <p:cNvSpPr>
            <a:spLocks noGrp="1"/>
          </p:cNvSpPr>
          <p:nvPr>
            <p:ph type="ctrTitle"/>
          </p:nvPr>
        </p:nvSpPr>
        <p:spPr/>
        <p:txBody>
          <a:bodyPr>
            <a:normAutofit fontScale="90000"/>
          </a:bodyPr>
          <a:p>
            <a:r>
              <a:rPr altLang="en-US" lang="en-US"/>
              <a:t>B</a:t>
            </a:r>
            <a:r>
              <a:rPr altLang="en-US" lang="en-US"/>
              <a:t>.</a:t>
            </a:r>
            <a:r>
              <a:rPr altLang="en-US" lang="en-US"/>
              <a:t>A</a:t>
            </a:r>
            <a:r>
              <a:rPr altLang="en-US" lang="en-US"/>
              <a:t>.</a:t>
            </a:r>
            <a:r>
              <a:rPr altLang="en-US" lang="en-US"/>
              <a:t>3</a:t>
            </a:r>
            <a:r>
              <a:rPr altLang="en-US" lang="en-US"/>
              <a:t>r</a:t>
            </a:r>
            <a:r>
              <a:rPr altLang="en-US" lang="en-US"/>
              <a:t>d</a:t>
            </a:r>
            <a:r>
              <a:rPr altLang="en-US" lang="en-US"/>
              <a:t> </a:t>
            </a:r>
            <a:r>
              <a:rPr altLang="en-US" lang="en-US"/>
              <a:t>Y</a:t>
            </a:r>
            <a:r>
              <a:rPr altLang="en-US" lang="en-US"/>
              <a:t>e</a:t>
            </a:r>
            <a:r>
              <a:rPr altLang="en-US" lang="en-US"/>
              <a:t>a</a:t>
            </a:r>
            <a:r>
              <a:rPr altLang="en-US" lang="en-US"/>
              <a:t>r</a:t>
            </a:r>
            <a:br>
              <a:rPr altLang="en-US" lang="en-US"/>
            </a:br>
            <a:r>
              <a:rPr altLang="en-US" lang="en-US"/>
              <a:t>Conflict</a:t>
            </a:r>
            <a:r>
              <a:rPr altLang="en-US" lang="en-US"/>
              <a:t> </a:t>
            </a:r>
            <a:r>
              <a:rPr altLang="en-US" lang="en-US"/>
              <a:t>a</a:t>
            </a:r>
            <a:r>
              <a:rPr altLang="en-US" lang="en-US"/>
              <a:t>n</a:t>
            </a:r>
            <a:r>
              <a:rPr altLang="en-US" lang="en-US"/>
              <a:t>d</a:t>
            </a:r>
            <a:r>
              <a:rPr altLang="en-US" lang="en-US"/>
              <a:t> </a:t>
            </a:r>
            <a:r>
              <a:rPr altLang="en-US" lang="en-US"/>
              <a:t>P</a:t>
            </a:r>
            <a:r>
              <a:rPr altLang="en-US" lang="en-US"/>
              <a:t>e</a:t>
            </a:r>
            <a:r>
              <a:rPr altLang="en-US" lang="en-US"/>
              <a:t>a</a:t>
            </a:r>
            <a:r>
              <a:rPr altLang="en-US" lang="en-US"/>
              <a:t>ce</a:t>
            </a:r>
            <a:r>
              <a:rPr altLang="en-US" lang="en-US"/>
              <a:t> Building</a:t>
            </a:r>
            <a:br>
              <a:rPr altLang="en-US" lang="en-US"/>
            </a:br>
            <a:r>
              <a:rPr altLang="en-US" lang="en-US"/>
              <a:t>P</a:t>
            </a:r>
            <a:r>
              <a:rPr altLang="en-US" lang="en-US"/>
              <a:t>o</a:t>
            </a:r>
            <a:r>
              <a:rPr altLang="en-US" lang="en-US"/>
              <a:t>l</a:t>
            </a:r>
            <a:r>
              <a:rPr altLang="en-US" lang="en-US"/>
              <a:t>s</a:t>
            </a:r>
            <a:r>
              <a:rPr altLang="en-US" lang="en-US"/>
              <a:t>-</a:t>
            </a:r>
            <a:r>
              <a:rPr altLang="en-US" lang="en-US"/>
              <a:t>3</a:t>
            </a:r>
            <a:r>
              <a:rPr altLang="en-US" lang="en-US"/>
              <a:t>0</a:t>
            </a:r>
            <a:r>
              <a:rPr altLang="en-US" lang="en-US"/>
              <a:t>4</a:t>
            </a:r>
            <a:endParaRPr altLang="zh-CN" lang="en-US"/>
          </a:p>
        </p:txBody>
      </p:sp>
      <p:sp>
        <p:nvSpPr>
          <p:cNvPr id="1048587" name="Subtitle 2"/>
          <p:cNvSpPr>
            <a:spLocks noGrp="1"/>
          </p:cNvSpPr>
          <p:nvPr>
            <p:ph type="subTitle" idx="1"/>
          </p:nvPr>
        </p:nvSpPr>
        <p:spPr/>
        <p:txBody>
          <a:bodyPr/>
          <a:p>
            <a:endParaRPr altLang="zh-CN"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9" name=""/>
          <p:cNvSpPr>
            <a:spLocks noGrp="1"/>
          </p:cNvSpPr>
          <p:nvPr>
            <p:ph type="title"/>
          </p:nvPr>
        </p:nvSpPr>
        <p:spPr/>
        <p:txBody>
          <a:bodyPr/>
          <a:p>
            <a:r>
              <a:rPr altLang="en-US" lang="en-IN"/>
              <a:t>व</a:t>
            </a:r>
            <a:r>
              <a:rPr altLang="en-US" lang="en-IN"/>
              <a:t>ि</a:t>
            </a:r>
            <a:r>
              <a:rPr altLang="en-US" lang="en-IN"/>
              <a:t>व</a:t>
            </a:r>
            <a:r>
              <a:rPr altLang="en-US" lang="en-IN"/>
              <a:t>ा</a:t>
            </a:r>
            <a:r>
              <a:rPr altLang="en-US" lang="en-IN"/>
              <a:t>द</a:t>
            </a:r>
            <a:r>
              <a:rPr altLang="en-US" lang="en-US"/>
              <a:t> </a:t>
            </a:r>
            <a:r>
              <a:rPr altLang="en-US" lang="en-IN"/>
              <a:t>क</a:t>
            </a:r>
            <a:r>
              <a:rPr altLang="en-US" lang="en-IN"/>
              <a:t>ो</a:t>
            </a:r>
            <a:r>
              <a:rPr altLang="en-US" lang="en-US"/>
              <a:t> </a:t>
            </a:r>
            <a:r>
              <a:rPr altLang="en-US" lang="en-IN"/>
              <a:t>स</a:t>
            </a:r>
            <a:r>
              <a:rPr altLang="en-US" lang="en-IN"/>
              <a:t>म</a:t>
            </a:r>
            <a:r>
              <a:rPr altLang="en-US" lang="en-IN"/>
              <a:t>झ</a:t>
            </a:r>
            <a:r>
              <a:rPr altLang="en-US" lang="en-IN"/>
              <a:t>ना</a:t>
            </a:r>
            <a:endParaRPr lang="en-IN"/>
          </a:p>
        </p:txBody>
      </p:sp>
      <p:sp>
        <p:nvSpPr>
          <p:cNvPr id="1048650" name=""/>
          <p:cNvSpPr>
            <a:spLocks noGrp="1"/>
          </p:cNvSpPr>
          <p:nvPr>
            <p:ph idx="1"/>
          </p:nvPr>
        </p:nvSpPr>
        <p:spPr/>
        <p:txBody>
          <a:bodyPr>
            <a:normAutofit fontScale="82143" lnSpcReduction="20000"/>
          </a:bodyPr>
          <a:p>
            <a:r>
              <a:rPr altLang="en-US" b="1" sz="4400" lang="en-IN"/>
              <a:t>अ</a:t>
            </a:r>
            <a:r>
              <a:rPr altLang="en-US" b="1" sz="4400" lang="en-IN"/>
              <a:t>र</a:t>
            </a:r>
            <a:r>
              <a:rPr altLang="en-US" b="1" sz="4400" lang="en-IN"/>
              <a:t>्थ</a:t>
            </a:r>
            <a:r>
              <a:rPr altLang="en-US" b="1" sz="4400" lang="en-US"/>
              <a:t>-</a:t>
            </a:r>
            <a:r>
              <a:rPr altLang="en-US" b="0" sz="4400" lang="en-US"/>
              <a:t> </a:t>
            </a:r>
            <a:r>
              <a:rPr altLang="en-US" b="0" sz="4400" lang="en-IN"/>
              <a:t>सामान्य शब्दों में विवाद से अभिप्राय है कि जिसमें विभिन्न व्यक्तियों अथवा  समूह के बीच वैमनस्य शत्रुता के भाव पर आधारित किसी भी विषय पर असहमति हो ऐसी अवस्था को ही विवाद कहते हैं विवाद वास्तव में प्राय</a:t>
            </a:r>
            <a:r>
              <a:rPr altLang="en-US" b="0" sz="4400" lang="en-US"/>
              <a:t>:</a:t>
            </a:r>
            <a:r>
              <a:rPr altLang="en-US" b="0" sz="4400" lang="en-IN"/>
              <a:t>व्यक्ति</a:t>
            </a:r>
            <a:r>
              <a:rPr altLang="en-US" b="0" sz="4400" lang="en-IN"/>
              <a:t> या व्यक्तियों के समूह द्वारा अपनी आकांक्षाओं एवं उद्देश्यों की पूर्ति हेतु दूसरों से भिन्नता होने के कारण अंतर्विरोध से पनपता है</a:t>
            </a:r>
            <a:r>
              <a:rPr altLang="en-US" b="0" sz="4400" lang="en-IN"/>
              <a:t>।</a:t>
            </a:r>
            <a:r>
              <a:rPr altLang="en-US" b="1" sz="4400" lang="en-US"/>
              <a:t> </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51" name=""/>
          <p:cNvSpPr>
            <a:spLocks noGrp="1"/>
          </p:cNvSpPr>
          <p:nvPr>
            <p:ph type="title"/>
          </p:nvPr>
        </p:nvSpPr>
        <p:spPr/>
        <p:txBody>
          <a:bodyPr/>
          <a:p>
            <a:r>
              <a:rPr altLang="en-US" lang="en-IN"/>
              <a:t>विवाद</a:t>
            </a:r>
            <a:r>
              <a:rPr altLang="en-US" lang="en-US"/>
              <a:t> की</a:t>
            </a:r>
            <a:r>
              <a:rPr altLang="en-US" lang="en-US"/>
              <a:t> </a:t>
            </a:r>
            <a:r>
              <a:rPr altLang="en-US" lang="en-IN"/>
              <a:t>श्र</a:t>
            </a:r>
            <a:r>
              <a:rPr altLang="en-US" lang="en-IN"/>
              <a:t>े</a:t>
            </a:r>
            <a:r>
              <a:rPr altLang="en-US" lang="en-IN"/>
              <a:t>ण</a:t>
            </a:r>
            <a:r>
              <a:rPr altLang="en-US" lang="en-IN"/>
              <a:t>ियां</a:t>
            </a:r>
            <a:r>
              <a:rPr altLang="en-US" lang="en-US"/>
              <a:t> </a:t>
            </a:r>
            <a:endParaRPr lang="en-IN"/>
          </a:p>
        </p:txBody>
      </p:sp>
      <p:sp>
        <p:nvSpPr>
          <p:cNvPr id="1048652" name=""/>
          <p:cNvSpPr>
            <a:spLocks noGrp="1"/>
          </p:cNvSpPr>
          <p:nvPr>
            <p:ph idx="1"/>
          </p:nvPr>
        </p:nvSpPr>
        <p:spPr/>
        <p:txBody>
          <a:bodyPr/>
          <a:p>
            <a:r>
              <a:rPr altLang="en-US" b="1" sz="4000" lang="en-IN"/>
              <a:t>संतुलित उद्देश्य</a:t>
            </a:r>
            <a:r>
              <a:rPr altLang="en-US" b="1" sz="4000" lang="en-IN"/>
              <a:t>ों</a:t>
            </a:r>
            <a:r>
              <a:rPr altLang="en-US" b="1" sz="4000" lang="en-IN"/>
              <a:t> हेतु विवाद</a:t>
            </a:r>
            <a:endParaRPr lang="en-IN"/>
          </a:p>
          <a:p>
            <a:endParaRPr lang="en-IN"/>
          </a:p>
          <a:p>
            <a:r>
              <a:rPr altLang="en-US" b="1" sz="4000" lang="en-IN"/>
              <a:t> वर्चस्व उद्देश्यों संबंधी विवाद</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53" name=""/>
          <p:cNvSpPr>
            <a:spLocks noGrp="1"/>
          </p:cNvSpPr>
          <p:nvPr>
            <p:ph type="title"/>
          </p:nvPr>
        </p:nvSpPr>
        <p:spPr/>
        <p:txBody>
          <a:bodyPr/>
          <a:p>
            <a:r>
              <a:rPr altLang="en-US" lang="en-IN"/>
              <a:t>विवादों</a:t>
            </a:r>
            <a:r>
              <a:rPr altLang="en-US" lang="en-US"/>
              <a:t> की</a:t>
            </a:r>
            <a:r>
              <a:rPr altLang="en-US" lang="en-US"/>
              <a:t> उत्पत्ति</a:t>
            </a:r>
            <a:r>
              <a:rPr altLang="en-US" lang="en-US"/>
              <a:t> के</a:t>
            </a:r>
            <a:r>
              <a:rPr altLang="en-US" lang="en-US"/>
              <a:t> कारण</a:t>
            </a:r>
            <a:endParaRPr lang="en-IN"/>
          </a:p>
        </p:txBody>
      </p:sp>
      <p:sp>
        <p:nvSpPr>
          <p:cNvPr id="1048654" name=""/>
          <p:cNvSpPr>
            <a:spLocks noGrp="1"/>
          </p:cNvSpPr>
          <p:nvPr>
            <p:ph idx="1"/>
          </p:nvPr>
        </p:nvSpPr>
        <p:spPr/>
        <p:txBody>
          <a:bodyPr/>
          <a:p>
            <a:r>
              <a:rPr altLang="en-US" sz="3600" lang="en-IN"/>
              <a:t> </a:t>
            </a:r>
            <a:r>
              <a:rPr altLang="en-US" b="1" sz="3600" lang="en-IN"/>
              <a:t>आर्थिक </a:t>
            </a:r>
            <a:r>
              <a:rPr altLang="en-US" b="1" sz="3600" lang="en-IN"/>
              <a:t>कारण </a:t>
            </a:r>
            <a:r>
              <a:rPr altLang="en-US" b="1" sz="3600" lang="en-IN"/>
              <a:t>संबंधी विवाद </a:t>
            </a:r>
            <a:endParaRPr sz="3600" lang="en-IN"/>
          </a:p>
          <a:p>
            <a:r>
              <a:rPr altLang="en-US" b="1" sz="3600" lang="en-IN"/>
              <a:t>वैचारिक</a:t>
            </a:r>
            <a:r>
              <a:rPr altLang="en-US" b="1" sz="3600" lang="en-IN"/>
              <a:t> </a:t>
            </a:r>
            <a:r>
              <a:rPr altLang="en-US" b="1" sz="3600" lang="en-IN"/>
              <a:t>अथवा </a:t>
            </a:r>
            <a:r>
              <a:rPr altLang="en-US" b="1" sz="3600" lang="en-IN"/>
              <a:t>मूल्य </a:t>
            </a:r>
            <a:r>
              <a:rPr altLang="en-US" b="1" sz="3600" lang="en-IN"/>
              <a:t>विवाद </a:t>
            </a:r>
            <a:endParaRPr sz="3600" lang="en-IN"/>
          </a:p>
          <a:p>
            <a:r>
              <a:rPr altLang="en-US" b="1" sz="3600" lang="en-IN"/>
              <a:t>शक्ति</a:t>
            </a:r>
            <a:r>
              <a:rPr altLang="en-US" b="1" sz="3600" lang="en-IN"/>
              <a:t> </a:t>
            </a:r>
            <a:r>
              <a:rPr altLang="en-US" b="1" sz="3600" lang="en-IN"/>
              <a:t>विवाद </a:t>
            </a:r>
            <a:endParaRPr sz="3600" lang="en-IN"/>
          </a:p>
          <a:p>
            <a:r>
              <a:rPr altLang="en-US" b="1" sz="3600" lang="en-IN"/>
              <a:t>राष्ट्रीय</a:t>
            </a:r>
            <a:r>
              <a:rPr altLang="en-US" b="1" sz="3600" lang="en-IN"/>
              <a:t> </a:t>
            </a:r>
            <a:r>
              <a:rPr altLang="en-US" b="1" sz="3600" lang="en-IN"/>
              <a:t>हित </a:t>
            </a:r>
            <a:r>
              <a:rPr altLang="en-US" b="1" sz="3600" lang="en-IN"/>
              <a:t>संबंधी </a:t>
            </a:r>
            <a:r>
              <a:rPr altLang="en-US" b="1" sz="3600" lang="en-IN"/>
              <a:t>विवाद </a:t>
            </a:r>
            <a:endParaRPr sz="3600" lang="en-IN"/>
          </a:p>
          <a:p>
            <a:r>
              <a:rPr altLang="en-US" b="1" sz="3600" lang="en-IN"/>
              <a:t>कार्यात्मक रूपी विवाद </a:t>
            </a:r>
            <a:endParaRPr sz="3600" lang="en-IN"/>
          </a:p>
          <a:p>
            <a:r>
              <a:rPr altLang="en-US" b="1" sz="3600" lang="en-IN"/>
              <a:t>प्रक्रियात्मक</a:t>
            </a:r>
            <a:r>
              <a:rPr altLang="en-US" b="1" sz="3600" lang="en-IN"/>
              <a:t> रूपी विवाद </a:t>
            </a:r>
            <a:endParaRPr sz="3600"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55" name=""/>
          <p:cNvSpPr>
            <a:spLocks noGrp="1"/>
          </p:cNvSpPr>
          <p:nvPr>
            <p:ph type="title"/>
          </p:nvPr>
        </p:nvSpPr>
        <p:spPr/>
        <p:txBody>
          <a:bodyPr/>
          <a:p>
            <a:r>
              <a:rPr altLang="en-US" b="1" lang="en-IN"/>
              <a:t>विवादों</a:t>
            </a:r>
            <a:r>
              <a:rPr altLang="en-US" b="1" lang="en-US"/>
              <a:t> को</a:t>
            </a:r>
            <a:r>
              <a:rPr altLang="en-US" b="1" lang="en-US"/>
              <a:t> प्रोत्साहित</a:t>
            </a:r>
            <a:r>
              <a:rPr altLang="en-US" b="1" lang="en-US"/>
              <a:t> करने</a:t>
            </a:r>
            <a:r>
              <a:rPr altLang="en-US" b="1" lang="en-US"/>
              <a:t> वाले</a:t>
            </a:r>
            <a:r>
              <a:rPr altLang="en-US" b="1" lang="en-US"/>
              <a:t> कारक</a:t>
            </a:r>
            <a:endParaRPr lang="en-IN"/>
          </a:p>
        </p:txBody>
      </p:sp>
      <p:sp>
        <p:nvSpPr>
          <p:cNvPr id="1048656" name=""/>
          <p:cNvSpPr>
            <a:spLocks noGrp="1"/>
          </p:cNvSpPr>
          <p:nvPr>
            <p:ph idx="1"/>
          </p:nvPr>
        </p:nvSpPr>
        <p:spPr/>
        <p:txBody>
          <a:bodyPr/>
          <a:p>
            <a:r>
              <a:rPr altLang="en-US" b="1" sz="3600" lang="en-IN"/>
              <a:t>श्रेष्ठता की भावना</a:t>
            </a:r>
            <a:endParaRPr lang="en-IN"/>
          </a:p>
          <a:p>
            <a:r>
              <a:rPr altLang="en-US" b="1" sz="3600" lang="en-US"/>
              <a:t> अन्याय</a:t>
            </a:r>
            <a:r>
              <a:rPr altLang="en-US" b="1" sz="3600" lang="en-US"/>
              <a:t> की</a:t>
            </a:r>
            <a:r>
              <a:rPr altLang="en-US" b="1" sz="3600" lang="en-US"/>
              <a:t> भावना</a:t>
            </a:r>
            <a:endParaRPr lang="en-IN"/>
          </a:p>
          <a:p>
            <a:r>
              <a:rPr altLang="en-US" b="1" sz="3600" lang="en-US"/>
              <a:t> भेदभाव</a:t>
            </a:r>
            <a:r>
              <a:rPr altLang="en-US" b="1" sz="3600" lang="en-US"/>
              <a:t> </a:t>
            </a:r>
            <a:endParaRPr lang="en-IN"/>
          </a:p>
          <a:p>
            <a:r>
              <a:rPr altLang="en-US" b="1" sz="3600" lang="en-IN"/>
              <a:t>अविश्वास</a:t>
            </a:r>
            <a:endParaRPr lang="en-IN"/>
          </a:p>
          <a:p>
            <a:r>
              <a:rPr altLang="en-US" b="1" sz="3600" lang="en-US"/>
              <a:t> असहाय</a:t>
            </a:r>
            <a:r>
              <a:rPr altLang="en-US" b="1" sz="3600" lang="en-US"/>
              <a:t> की</a:t>
            </a:r>
            <a:r>
              <a:rPr altLang="en-US" b="1" sz="3600" lang="en-US"/>
              <a:t> भावना</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
          <p:cNvSpPr>
            <a:spLocks noGrp="1"/>
          </p:cNvSpPr>
          <p:nvPr>
            <p:ph type="title"/>
          </p:nvPr>
        </p:nvSpPr>
        <p:spPr/>
        <p:txBody>
          <a:bodyPr/>
          <a:p>
            <a:endParaRPr lang="en-IN"/>
          </a:p>
        </p:txBody>
      </p:sp>
      <p:sp>
        <p:nvSpPr>
          <p:cNvPr id="1048658" name=""/>
          <p:cNvSpPr>
            <a:spLocks noGrp="1"/>
          </p:cNvSpPr>
          <p:nvPr>
            <p:ph idx="1"/>
          </p:nvPr>
        </p:nvSpPr>
        <p:spPr/>
        <p:txBody>
          <a:bodyPr/>
          <a:p>
            <a:r>
              <a:rPr b="1" sz="9600" lang="en-US"/>
              <a:t>Thanks</a:t>
            </a:r>
            <a:endParaRPr lang="en-IN"/>
          </a:p>
          <a:p>
            <a:endParaRPr lang="en-IN"/>
          </a:p>
          <a:p>
            <a:endParaRPr lang="en-IN"/>
          </a:p>
          <a:p>
            <a:endParaRPr lang="en-IN"/>
          </a:p>
          <a:p>
            <a:endParaRPr lang="en-IN"/>
          </a:p>
          <a:p>
            <a:endParaRPr lang="en-IN"/>
          </a:p>
          <a:p>
            <a:r>
              <a:rPr b="1" sz="800" lang="en-US">
                <a:solidFill>
                  <a:srgbClr val="F46D43"/>
                </a:solidFill>
              </a:rPr>
              <a:t>S</a:t>
            </a:r>
            <a:r>
              <a:rPr b="1" sz="800" lang="en-US">
                <a:solidFill>
                  <a:srgbClr val="F46D43"/>
                </a:solidFill>
              </a:rPr>
              <a:t>u</a:t>
            </a:r>
            <a:r>
              <a:rPr b="1" sz="800" lang="en-US">
                <a:solidFill>
                  <a:srgbClr val="F46D43"/>
                </a:solidFill>
              </a:rPr>
              <a:t>n</a:t>
            </a:r>
            <a:r>
              <a:rPr b="1" sz="800" lang="en-US">
                <a:solidFill>
                  <a:srgbClr val="F46D43"/>
                </a:solidFill>
              </a:rPr>
              <a:t>il</a:t>
            </a:r>
            <a:r>
              <a:rPr b="1" sz="800" lang="en-US">
                <a:solidFill>
                  <a:srgbClr val="F46D43"/>
                </a:solidFill>
              </a:rPr>
              <a:t> Sharma</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59" name=""/>
          <p:cNvSpPr>
            <a:spLocks noGrp="1"/>
          </p:cNvSpPr>
          <p:nvPr>
            <p:ph type="title"/>
          </p:nvPr>
        </p:nvSpPr>
        <p:spPr/>
        <p:txBody>
          <a:bodyPr/>
          <a:p>
            <a:endParaRPr lang="en-IN"/>
          </a:p>
        </p:txBody>
      </p:sp>
      <p:sp>
        <p:nvSpPr>
          <p:cNvPr id="1048660" name=""/>
          <p:cNvSpPr>
            <a:spLocks noGrp="1"/>
          </p:cNvSpPr>
          <p:nvPr>
            <p:ph idx="1"/>
          </p:nvPr>
        </p:nvSpPr>
        <p:spPr/>
        <p:txBody>
          <a:bodyPr/>
          <a:p>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61" name=""/>
          <p:cNvSpPr>
            <a:spLocks noGrp="1"/>
          </p:cNvSpPr>
          <p:nvPr>
            <p:ph type="ctrTitle"/>
          </p:nvPr>
        </p:nvSpPr>
        <p:spPr/>
        <p:txBody>
          <a:bodyPr/>
          <a:p>
            <a:r>
              <a:rPr altLang="en-US" lang="en-IN">
                <a:solidFill>
                  <a:srgbClr val="92D04F"/>
                </a:solidFill>
              </a:rPr>
              <a:t>विवाद</a:t>
            </a:r>
            <a:r>
              <a:rPr altLang="en-US" lang="en-US">
                <a:solidFill>
                  <a:srgbClr val="92D04F"/>
                </a:solidFill>
              </a:rPr>
              <a:t> का</a:t>
            </a:r>
            <a:r>
              <a:rPr altLang="en-US" lang="en-US">
                <a:solidFill>
                  <a:srgbClr val="92D04F"/>
                </a:solidFill>
              </a:rPr>
              <a:t> प्रबंधन</a:t>
            </a:r>
            <a:r>
              <a:rPr altLang="en-US" lang="en-US">
                <a:solidFill>
                  <a:srgbClr val="92D04F"/>
                </a:solidFill>
              </a:rPr>
              <a:t>,</a:t>
            </a:r>
            <a:r>
              <a:rPr altLang="en-US" lang="en-US">
                <a:solidFill>
                  <a:srgbClr val="92D04F"/>
                </a:solidFill>
              </a:rPr>
              <a:t> समाधान</a:t>
            </a:r>
            <a:r>
              <a:rPr altLang="en-US" lang="en-US">
                <a:solidFill>
                  <a:srgbClr val="92D04F"/>
                </a:solidFill>
              </a:rPr>
              <a:t> और</a:t>
            </a:r>
            <a:r>
              <a:rPr altLang="en-US" lang="en-US">
                <a:solidFill>
                  <a:srgbClr val="92D04F"/>
                </a:solidFill>
              </a:rPr>
              <a:t> रूपांतरण</a:t>
            </a:r>
            <a:endParaRPr lang="en-IN"/>
          </a:p>
        </p:txBody>
      </p:sp>
      <p:sp>
        <p:nvSpPr>
          <p:cNvPr id="1048662" name=""/>
          <p:cNvSpPr>
            <a:spLocks noGrp="1"/>
          </p:cNvSpPr>
          <p:nvPr>
            <p:ph type="subTitle" idx="1"/>
          </p:nvPr>
        </p:nvSpPr>
        <p:spPr/>
        <p:txBody>
          <a:bodyPr/>
          <a:p>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63" name=""/>
          <p:cNvSpPr>
            <a:spLocks noGrp="1"/>
          </p:cNvSpPr>
          <p:nvPr>
            <p:ph type="title"/>
          </p:nvPr>
        </p:nvSpPr>
        <p:spPr/>
        <p:txBody>
          <a:bodyPr/>
          <a:p>
            <a:r>
              <a:rPr altLang="en-US" lang="en-IN"/>
              <a:t>विवादों का</a:t>
            </a:r>
            <a:r>
              <a:rPr altLang="en-US" lang="en-US"/>
              <a:t> प्रबंधन</a:t>
            </a:r>
            <a:endParaRPr lang="en-IN"/>
          </a:p>
        </p:txBody>
      </p:sp>
      <p:sp>
        <p:nvSpPr>
          <p:cNvPr id="1048664" name=""/>
          <p:cNvSpPr>
            <a:spLocks noGrp="1"/>
          </p:cNvSpPr>
          <p:nvPr>
            <p:ph idx="1"/>
          </p:nvPr>
        </p:nvSpPr>
        <p:spPr/>
        <p:txBody>
          <a:bodyPr/>
          <a:p>
            <a:r>
              <a:rPr altLang="en-US" b="1" sz="3600" lang="en-IN"/>
              <a:t>अनुकूलन</a:t>
            </a:r>
            <a:r>
              <a:rPr altLang="en-US" b="1" sz="3600" lang="en-US"/>
              <a:t> एवं</a:t>
            </a:r>
            <a:r>
              <a:rPr altLang="en-US" b="1" sz="3600" lang="en-US"/>
              <a:t> स्वीकारना</a:t>
            </a:r>
            <a:endParaRPr lang="en-IN"/>
          </a:p>
          <a:p>
            <a:r>
              <a:rPr altLang="en-US" b="1" sz="3600" lang="en-US"/>
              <a:t> बचना</a:t>
            </a:r>
            <a:r>
              <a:rPr altLang="en-US" b="1" sz="3600" lang="en-US"/>
              <a:t> या</a:t>
            </a:r>
            <a:r>
              <a:rPr altLang="en-US" b="1" sz="3600" lang="en-US"/>
              <a:t> </a:t>
            </a:r>
            <a:r>
              <a:rPr altLang="en-US" b="1" sz="3600" lang="en-IN"/>
              <a:t>ट</a:t>
            </a:r>
            <a:r>
              <a:rPr altLang="en-US" b="1" sz="3600" lang="en-IN"/>
              <a:t>ा</a:t>
            </a:r>
            <a:r>
              <a:rPr altLang="en-US" b="1" sz="3600" lang="en-US"/>
              <a:t>लना</a:t>
            </a:r>
            <a:r>
              <a:rPr altLang="en-US" b="1" sz="3600" lang="en-US"/>
              <a:t> </a:t>
            </a:r>
            <a:endParaRPr lang="en-IN"/>
          </a:p>
          <a:p>
            <a:r>
              <a:rPr altLang="en-US" b="1" sz="3600" lang="en-IN"/>
              <a:t>सहयोग</a:t>
            </a:r>
            <a:r>
              <a:rPr altLang="en-US" b="1" sz="3600" lang="en-US"/>
              <a:t> करना</a:t>
            </a:r>
            <a:r>
              <a:rPr altLang="en-US" b="1" sz="3600" lang="en-US"/>
              <a:t> </a:t>
            </a:r>
            <a:endParaRPr lang="en-IN"/>
          </a:p>
          <a:p>
            <a:r>
              <a:rPr altLang="en-US" b="1" sz="3600" lang="en-IN"/>
              <a:t>प्रतियोगिता</a:t>
            </a:r>
            <a:r>
              <a:rPr altLang="en-US" b="1" sz="3600" lang="en-US"/>
              <a:t> करना</a:t>
            </a:r>
            <a:endParaRPr lang="en-IN"/>
          </a:p>
          <a:p>
            <a:r>
              <a:rPr altLang="en-US" b="1" sz="3600" lang="en-US"/>
              <a:t> समझौते</a:t>
            </a:r>
            <a:r>
              <a:rPr altLang="en-US" b="1" sz="3600" lang="en-US"/>
              <a:t> पर</a:t>
            </a:r>
            <a:r>
              <a:rPr altLang="en-US" b="1" sz="3600" lang="en-US"/>
              <a:t> बल</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65" name=""/>
          <p:cNvSpPr>
            <a:spLocks noGrp="1"/>
          </p:cNvSpPr>
          <p:nvPr>
            <p:ph type="title"/>
          </p:nvPr>
        </p:nvSpPr>
        <p:spPr/>
        <p:txBody>
          <a:bodyPr/>
          <a:p>
            <a:r>
              <a:rPr altLang="en-US" b="1" lang="en-IN"/>
              <a:t>विवाद</a:t>
            </a:r>
            <a:r>
              <a:rPr altLang="en-US" b="1" lang="en-US"/>
              <a:t> का</a:t>
            </a:r>
            <a:r>
              <a:rPr altLang="en-US" b="1" lang="en-US"/>
              <a:t> समाधान</a:t>
            </a:r>
            <a:endParaRPr lang="en-IN"/>
          </a:p>
        </p:txBody>
      </p:sp>
      <p:sp>
        <p:nvSpPr>
          <p:cNvPr id="1048666" name=""/>
          <p:cNvSpPr>
            <a:spLocks noGrp="1"/>
          </p:cNvSpPr>
          <p:nvPr>
            <p:ph idx="1"/>
          </p:nvPr>
        </p:nvSpPr>
        <p:spPr/>
        <p:txBody>
          <a:bodyPr/>
          <a:p>
            <a:r>
              <a:rPr altLang="en-US" b="1" sz="3600" lang="en-IN"/>
              <a:t>कूटनीति</a:t>
            </a:r>
            <a:r>
              <a:rPr altLang="en-US" b="1" sz="3600" lang="en-US"/>
              <a:t> द्वारा</a:t>
            </a:r>
            <a:r>
              <a:rPr altLang="en-US" b="1" sz="3600" lang="en-US"/>
              <a:t> </a:t>
            </a:r>
            <a:endParaRPr lang="en-IN"/>
          </a:p>
          <a:p>
            <a:r>
              <a:rPr altLang="en-US" b="1" sz="3600" lang="en-IN"/>
              <a:t>मध्यस्थ</a:t>
            </a:r>
            <a:r>
              <a:rPr altLang="en-US" b="1" sz="3600" lang="en-IN"/>
              <a:t>ता</a:t>
            </a:r>
            <a:r>
              <a:rPr altLang="en-US" b="1" sz="3600" lang="en-US"/>
              <a:t> द्वारा</a:t>
            </a:r>
            <a:endParaRPr lang="en-IN"/>
          </a:p>
          <a:p>
            <a:r>
              <a:rPr altLang="en-US" b="1" sz="3600" lang="en-US"/>
              <a:t> वार्ता</a:t>
            </a:r>
            <a:r>
              <a:rPr altLang="en-US" b="1" sz="3600" lang="en-US"/>
              <a:t> द्वारा</a:t>
            </a:r>
            <a:r>
              <a:rPr altLang="en-US" b="1" sz="3600" lang="en-US"/>
              <a:t> </a:t>
            </a:r>
            <a:endParaRPr lang="en-IN"/>
          </a:p>
          <a:p>
            <a:r>
              <a:rPr altLang="en-US" b="1" sz="3600" lang="en-IN"/>
              <a:t>निर्णायक</a:t>
            </a:r>
            <a:r>
              <a:rPr altLang="en-US" b="1" sz="3600" lang="en-IN"/>
              <a:t> मंडल</a:t>
            </a:r>
            <a:r>
              <a:rPr altLang="en-US" b="1" sz="3600" lang="en-US"/>
              <a:t> या</a:t>
            </a:r>
            <a:r>
              <a:rPr altLang="en-US" b="1" sz="3600" lang="en-US"/>
              <a:t> पंच</a:t>
            </a:r>
            <a:r>
              <a:rPr altLang="en-US" b="1" sz="3600" lang="en-US"/>
              <a:t> निर्णय</a:t>
            </a:r>
            <a:r>
              <a:rPr altLang="en-US" b="1" sz="3600" lang="en-US"/>
              <a:t> द्वारा</a:t>
            </a:r>
            <a:r>
              <a:rPr altLang="en-US" b="1" sz="3600" lang="en-US"/>
              <a:t> </a:t>
            </a:r>
            <a:endParaRPr lang="en-IN"/>
          </a:p>
          <a:p>
            <a:r>
              <a:rPr altLang="en-US" b="1" sz="3600" lang="en-IN"/>
              <a:t>न्यायिक</a:t>
            </a:r>
            <a:r>
              <a:rPr altLang="en-US" b="1" sz="3600" lang="en-US"/>
              <a:t> प्रक्रिया</a:t>
            </a:r>
            <a:r>
              <a:rPr altLang="en-US" b="1" sz="3600" lang="en-US"/>
              <a:t> द्वारा</a:t>
            </a:r>
            <a:r>
              <a:rPr altLang="en-US" b="1" sz="3600" lang="en-US"/>
              <a:t> </a:t>
            </a:r>
            <a:endParaRPr lang="en-IN"/>
          </a:p>
          <a:p>
            <a:r>
              <a:rPr altLang="en-US" b="1" sz="3600" lang="en-IN"/>
              <a:t>स</a:t>
            </a:r>
            <a:r>
              <a:rPr altLang="en-US" b="1" sz="3600" lang="en-IN"/>
              <a:t>ु</a:t>
            </a:r>
            <a:r>
              <a:rPr altLang="en-US" b="1" sz="3600" lang="en-IN"/>
              <a:t>ल</a:t>
            </a:r>
            <a:r>
              <a:rPr altLang="en-US" b="1" sz="3600" lang="en-IN"/>
              <a:t>ह</a:t>
            </a:r>
            <a:r>
              <a:rPr altLang="en-US" b="1" sz="3600" lang="en-IN"/>
              <a:t> या</a:t>
            </a:r>
            <a:r>
              <a:rPr altLang="en-US" b="1" sz="3600" lang="en-US"/>
              <a:t> समझौते</a:t>
            </a:r>
            <a:r>
              <a:rPr altLang="en-US" b="1" sz="3600" lang="en-US"/>
              <a:t> के</a:t>
            </a:r>
            <a:r>
              <a:rPr altLang="en-US" b="1" sz="3600" lang="en-US"/>
              <a:t> द्वारा</a:t>
            </a:r>
            <a:endParaRPr lang="en-IN"/>
          </a:p>
          <a:p>
            <a:r>
              <a:rPr altLang="en-US" b="1" sz="3600" lang="en-US"/>
              <a:t> विवाद</a:t>
            </a:r>
            <a:r>
              <a:rPr altLang="en-US" b="1" sz="3600" lang="en-US"/>
              <a:t> प्रबंधन</a:t>
            </a:r>
            <a:r>
              <a:rPr altLang="en-US" b="1" sz="3600" lang="en-US"/>
              <a:t> व</a:t>
            </a:r>
            <a:r>
              <a:rPr altLang="en-US" b="1" sz="3600" lang="en-US"/>
              <a:t> रूपांतरण</a:t>
            </a:r>
            <a:r>
              <a:rPr altLang="en-US" b="1" sz="3600" lang="en-US"/>
              <a:t> कर</a:t>
            </a:r>
            <a:r>
              <a:rPr altLang="en-US" b="1" sz="3600" lang="en-IN"/>
              <a:t>ना</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67" name=""/>
          <p:cNvSpPr>
            <a:spLocks noGrp="1"/>
          </p:cNvSpPr>
          <p:nvPr>
            <p:ph type="title"/>
          </p:nvPr>
        </p:nvSpPr>
        <p:spPr/>
        <p:txBody>
          <a:bodyPr/>
          <a:p>
            <a:r>
              <a:rPr altLang="en-US" b="1" lang="en-IN"/>
              <a:t>विवाद</a:t>
            </a:r>
            <a:r>
              <a:rPr altLang="en-US" b="1" lang="en-US"/>
              <a:t> का</a:t>
            </a:r>
            <a:r>
              <a:rPr altLang="en-US" b="1" lang="en-US"/>
              <a:t> रूपांतरण</a:t>
            </a:r>
            <a:endParaRPr lang="en-IN"/>
          </a:p>
        </p:txBody>
      </p:sp>
      <p:sp>
        <p:nvSpPr>
          <p:cNvPr id="1048668" name=""/>
          <p:cNvSpPr>
            <a:spLocks noGrp="1"/>
          </p:cNvSpPr>
          <p:nvPr>
            <p:ph idx="1"/>
          </p:nvPr>
        </p:nvSpPr>
        <p:spPr/>
        <p:txBody>
          <a:bodyPr/>
          <a:p>
            <a:r>
              <a:rPr altLang="en-US" b="1" sz="3600" lang="en-IN"/>
              <a:t>विवाद को अवसर माने</a:t>
            </a:r>
            <a:endParaRPr lang="en-IN"/>
          </a:p>
          <a:p>
            <a:r>
              <a:rPr altLang="en-US" b="1" sz="3600" lang="en-IN"/>
              <a:t> विरोधी को सम्मान दें</a:t>
            </a:r>
            <a:endParaRPr lang="en-IN"/>
          </a:p>
          <a:p>
            <a:r>
              <a:rPr altLang="en-US" b="1" sz="3600" lang="en-US"/>
              <a:t> मौलिक</a:t>
            </a:r>
            <a:r>
              <a:rPr altLang="en-US" b="1" sz="3600" lang="en-US"/>
              <a:t> कारणों</a:t>
            </a:r>
            <a:r>
              <a:rPr altLang="en-US" b="1" sz="3600" lang="en-US"/>
              <a:t> की</a:t>
            </a:r>
            <a:r>
              <a:rPr altLang="en-US" b="1" sz="3600" lang="en-US"/>
              <a:t> पहचान</a:t>
            </a:r>
            <a:r>
              <a:rPr altLang="en-US" b="1" sz="3600" lang="en-US"/>
              <a:t> </a:t>
            </a:r>
            <a:endParaRPr lang="en-IN"/>
          </a:p>
          <a:p>
            <a:r>
              <a:rPr altLang="en-US" b="1" sz="3600" lang="en-IN"/>
              <a:t>अच्छे</a:t>
            </a:r>
            <a:r>
              <a:rPr altLang="en-US" b="1" sz="3600" lang="en-US"/>
              <a:t> भविष्य</a:t>
            </a:r>
            <a:r>
              <a:rPr altLang="en-US" b="1" sz="3600" lang="en-US"/>
              <a:t> पर</a:t>
            </a:r>
            <a:r>
              <a:rPr altLang="en-US" b="1" sz="3600" lang="en-US"/>
              <a:t> बल</a:t>
            </a:r>
            <a:r>
              <a:rPr altLang="en-US" b="1" sz="3600" lang="en-US"/>
              <a:t> </a:t>
            </a:r>
            <a:endParaRPr lang="en-IN"/>
          </a:p>
          <a:p>
            <a:r>
              <a:rPr altLang="en-US" b="1" sz="3600" lang="en-IN"/>
              <a:t>अलग</a:t>
            </a:r>
            <a:r>
              <a:rPr altLang="en-US" b="1" sz="3600" lang="en-US"/>
              <a:t> होना</a:t>
            </a:r>
            <a:r>
              <a:rPr altLang="en-US" b="1" sz="3600" lang="en-US"/>
              <a:t> या</a:t>
            </a:r>
            <a:r>
              <a:rPr altLang="en-US" b="1" sz="3600" lang="en-US"/>
              <a:t> रहना</a:t>
            </a:r>
            <a:r>
              <a:rPr altLang="en-US" b="1" sz="3600" lang="en-US"/>
              <a:t> </a:t>
            </a:r>
            <a:endParaRPr lang="en-IN"/>
          </a:p>
          <a:p>
            <a:r>
              <a:rPr altLang="en-US" b="1" sz="3600" lang="en-IN"/>
              <a:t>विवाद</a:t>
            </a:r>
            <a:r>
              <a:rPr altLang="en-US" b="1" sz="3600" lang="en-US"/>
              <a:t> से</a:t>
            </a:r>
            <a:r>
              <a:rPr altLang="en-US" b="1" sz="3600" lang="en-US"/>
              <a:t> सीखना</a:t>
            </a:r>
            <a:r>
              <a:rPr altLang="en-US" b="1" sz="3600" lang="en-US"/>
              <a:t> </a:t>
            </a: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69" name=""/>
          <p:cNvSpPr>
            <a:spLocks noGrp="1"/>
          </p:cNvSpPr>
          <p:nvPr>
            <p:ph type="title"/>
          </p:nvPr>
        </p:nvSpPr>
        <p:spPr/>
        <p:txBody>
          <a:bodyPr/>
          <a:p>
            <a:endParaRPr lang="en-IN"/>
          </a:p>
        </p:txBody>
      </p:sp>
      <p:sp>
        <p:nvSpPr>
          <p:cNvPr id="1048670" name=""/>
          <p:cNvSpPr>
            <a:spLocks noGrp="1"/>
          </p:cNvSpPr>
          <p:nvPr>
            <p:ph idx="1"/>
          </p:nvPr>
        </p:nvSpPr>
        <p:spPr/>
        <p:txBody>
          <a:bodyPr/>
          <a:p>
            <a:r>
              <a:rPr sz="9600" lang="en-US"/>
              <a:t>Thanks</a:t>
            </a:r>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71" name=""/>
          <p:cNvSpPr>
            <a:spLocks noGrp="1"/>
          </p:cNvSpPr>
          <p:nvPr>
            <p:ph type="ctrTitle"/>
          </p:nvPr>
        </p:nvSpPr>
        <p:spPr/>
        <p:txBody>
          <a:bodyPr/>
          <a:p>
            <a:endParaRPr lang="en-IN"/>
          </a:p>
        </p:txBody>
      </p:sp>
      <p:sp>
        <p:nvSpPr>
          <p:cNvPr id="1048672" name=""/>
          <p:cNvSpPr>
            <a:spLocks noGrp="1"/>
          </p:cNvSpPr>
          <p:nvPr>
            <p:ph type="subTitle" idx="1"/>
          </p:nvPr>
        </p:nvSpPr>
        <p:spPr/>
        <p:txBody>
          <a:bodyPr/>
          <a:p>
            <a:endParaRPr lang="en-IN"/>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Redmi Note 4</dc:creator>
  <dcterms:created xsi:type="dcterms:W3CDTF">2015-05-11T22:30:45Z</dcterms:created>
  <dcterms:modified xsi:type="dcterms:W3CDTF">2022-07-29T03:41:57Z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81ae9385b97d40608692e3da5a6a703b</vt:lpwstr>
  </property>
</Properties>
</file>